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42" r:id="rId2"/>
    <p:sldId id="343" r:id="rId3"/>
    <p:sldId id="39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3" r:id="rId13"/>
    <p:sldId id="352" r:id="rId14"/>
    <p:sldId id="354" r:id="rId15"/>
    <p:sldId id="355" r:id="rId16"/>
    <p:sldId id="356" r:id="rId17"/>
    <p:sldId id="357" r:id="rId18"/>
    <p:sldId id="358" r:id="rId19"/>
    <p:sldId id="39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9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9AC59-9B26-46E0-886D-1509FA8E516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9831A-D091-4D78-BC9A-C99720E3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19A4-886E-435F-8971-A09E080DD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F457E-A5A9-4F0C-9CA2-091CBA844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773C6-FA17-4910-A5A7-CE6404763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ECA6-8EEE-49A2-A663-94E0481D5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70D88-190A-451E-8DA1-154E101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CBFE-655A-4B64-97E0-D494879B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E0930-7E2E-4962-B069-C431725A5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D65E6-992A-4C80-AF3A-0A9D02A71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57A64-9232-4AF8-8139-C04CCEA4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D744-EB01-44A0-8882-65E873DC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37246-43DD-4CE2-A562-9C5200E84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BBD15-DDFA-430A-9BC3-8905B163C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BB441-5840-4A8E-8E8D-ED2AA38B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110F-DDDF-47D6-BA89-275F41C5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18613-B8B1-40F0-82A9-5C313B89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30DB-E94C-4F8C-A917-FCD1FAA5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5833B-210D-4026-96DF-EFCE76965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92C49-1A4C-449F-BA7D-D611DAAD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172B-E4F7-4290-BC33-FEA81B11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3A63B-B111-4B7E-BCE6-3F280B3A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F5A6-BC41-43E5-8F7B-333B44C1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48169-6D47-4FFA-93E0-FCE7C0077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2BB41-D77C-4CE5-A161-AD2DE2C9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69FFC-9D6E-40A9-8779-2596BCF4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F9AFE-6E05-4F84-A2B0-CED1FB4C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9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1D89-9413-4CF5-9F0B-0AC66E65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3AE78-693D-4B42-9229-BF851EB42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ACFAC-50C6-433F-B06B-E6119018E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1A7C8-3F0E-47BA-89CF-DADCD0E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38F0F-0820-49A1-807D-CDF25DF6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9423C-1AE4-4706-8B00-85CAEEBF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4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3185-A397-4481-81DB-24A58AEE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5FEDA-3DBA-47E1-AB04-31E6C1CF3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5FCBD-F5C9-4A5A-813A-BE03F043B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194F7-9824-4C60-BE0A-D6CF2D554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451204-1627-4A9B-9736-21359059D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7499B4-011F-4614-B3E1-0D8ED1C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00BDE2-66B8-434A-9CE7-13F777D1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CF933-B5BE-4EA7-9CC3-F6EE4137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9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9638-B42F-48D2-B18D-BFF1AF69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9A4E9-83BB-4F11-97F6-BF61C087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67236-3FED-458C-86A2-1C6ABA3D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E568F-8F11-4957-BC3A-B199B98F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5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1B306-0B33-43D1-AB4E-CCB716E5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558C9-2FAA-4143-8C88-B5A53BC1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6D45-7026-48E4-B387-AF1268C4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B1D7-875D-4679-B1C8-FED4B714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FA08-00AD-49BB-BA67-D1A62F388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4B7F7-E046-4CC4-83BD-E20D39173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8BE2B-C3B9-4682-8544-340D3E83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52344-CF67-4665-954A-F1FAA4C3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F39EF-F96D-4F26-B713-31638241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F97D-94EC-40AB-ABD3-DD0335BD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2DE90-928E-4088-98E7-9BE4398E0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35B9A-EC1D-4903-9D38-4AD7A489F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08216-81EA-4C5D-BB5F-1F6E0544A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9E39F-28EF-4749-8797-D76C0310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363A6-4BF6-40E9-A184-7E07FC6F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7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1BADF-334E-4E89-BABA-45EBEE38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8820-011C-4129-A547-C1B740DB0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88329-0997-4E36-AE8A-5FCB4052E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DD055-3E34-473F-BDD3-D19EBCC65C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60B8C-7393-4F54-B035-43AFE1FD5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847EF-60EA-42FE-8F7C-AA4F2BF63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6D1FB-B1C9-4F63-A245-4C1C3416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0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5D187-F135-43A0-A507-0C284F442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Translation, Seq2Seq, Attention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Chat Bubble">
            <a:extLst>
              <a:ext uri="{FF2B5EF4-FFF2-40B4-BE49-F238E27FC236}">
                <a16:creationId xmlns:a16="http://schemas.microsoft.com/office/drawing/2014/main" id="{7F1EE0E6-55A0-4BF0-A5F5-A7CDB7130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6C0DB-94B9-4C7A-BCF3-87D5C236A478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Alignment is complex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541A56B-C578-45E3-902C-86FD78DA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459" y="914400"/>
            <a:ext cx="6903233" cy="50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6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BDA8F-94C1-4FD0-80CC-943BD0791D0B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Alignment is complex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90EEDC0-BA78-4F26-86F3-1254821C8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08159"/>
            <a:ext cx="6553545" cy="48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9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C0CAF-EC4E-4FDB-9250-ACE1185723B0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Alignment is complex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41241EF-A153-4248-B26C-8AE194863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4" y="950534"/>
            <a:ext cx="6952677" cy="504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F2C76-D1D5-4672-8A18-5C1BA6967214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Alignment is complex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B2E262F-7DF6-47CA-9DAB-015FDD40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24543"/>
            <a:ext cx="6553545" cy="48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51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A3155-419D-4AEB-99C5-D0F941238E73}"/>
              </a:ext>
            </a:extLst>
          </p:cNvPr>
          <p:cNvSpPr txBox="1"/>
          <p:nvPr/>
        </p:nvSpPr>
        <p:spPr>
          <a:xfrm>
            <a:off x="484634" y="914400"/>
            <a:ext cx="3992116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 alignment for SMT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6A23074-25A2-4B55-988F-C94A6FD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256" y="1571625"/>
            <a:ext cx="7134486" cy="34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87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689EF9-7A80-48EE-A6B2-7AD9373D5D1A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Decoding for SMT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96C9434-4BA1-4059-A7FB-585644EE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80190"/>
            <a:ext cx="6553545" cy="450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07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E6C75-D21F-460F-8498-EEB3B80A0843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Decoding for SMT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872F9CB-1669-4E53-994C-9E509ED5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4" y="914401"/>
            <a:ext cx="7003476" cy="50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28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56F20-19C5-4FAC-AAA8-8ABEBF1BD0B0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Decoding for SMT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DAD892D-1015-4A82-A651-7F052963C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32735"/>
            <a:ext cx="6553545" cy="48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8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1348E-1674-4FA4-801D-57A371706051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1990s-2010s: Statistical Machine Translation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F362C8B-5A1B-45B9-9520-6B5FC77CE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221150"/>
            <a:ext cx="6553545" cy="44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95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C5223-DA14-4F87-A798-FCA73D0E5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3005137"/>
            <a:ext cx="84296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9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93DCE-F62D-434F-AB06-37FABA0086A3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AA1FFA1-2E9B-4386-A90B-9A7903B8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959008"/>
            <a:ext cx="6553545" cy="49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9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6DE676-46E9-4AB0-9AA1-09F015768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39" y="643467"/>
            <a:ext cx="80159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4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9168F-97CB-493B-AE88-417423348F14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Neural Machine Translation?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8767AC8-11B1-4E7D-909D-990C91B6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79" y="2692887"/>
            <a:ext cx="9479281" cy="355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97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5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02403-4FEE-4A28-89CE-CA0C60440124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Machine Translation (NMT) – The sequence-to-sequence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C8485-D881-4669-A7E7-949EB79B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546" y="961812"/>
            <a:ext cx="699430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8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5C752-B026-495E-8326-FD833A4204A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 is versatile!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DA862-DDB2-46F6-AF51-85F44B45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955" y="1041121"/>
            <a:ext cx="8378525" cy="47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6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B087F-8B70-475D-AA65-601CCA93F4B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Machine Translation (NMT)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97645-8E48-44BE-81FA-36BF2C21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87" y="397875"/>
            <a:ext cx="8029222" cy="57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97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4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4D8D8E-583F-4269-964C-8534AE158271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a Neural Machine Translation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166A9-1DBA-4011-8DB3-6F809C7E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53" y="593626"/>
            <a:ext cx="7931117" cy="567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00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5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667BD-CAFF-4627-9BB8-50E252AFA9E9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Greedy decoding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9C85E-136E-451C-95ED-F7666E1D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744908"/>
            <a:ext cx="7903266" cy="54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76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992DF-3C20-4D02-A5D3-206BDB87000F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 with greedy decoding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BF32C-7F9E-419C-84AF-9BE99F7B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97" y="1229310"/>
            <a:ext cx="7425440" cy="39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99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E21B7-E6CD-430A-9586-CBF0354E6528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Exhaustive search decoding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BB77F-BF75-46AB-8B7F-24A77AF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074410"/>
            <a:ext cx="7021913" cy="437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75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07860-726D-4B21-B66D-A92B4B535595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Beam search decoding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A609D-BC73-4451-BEA6-F1AF9B20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46" y="1066800"/>
            <a:ext cx="7071274" cy="47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2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1FC63-E6A7-4AAE-80C7-145FA45C3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39" y="2909900"/>
            <a:ext cx="7538721" cy="76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3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9E111-B1F1-4E7F-8E51-7E501776E611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Beam search decoding: example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130D0-B4D0-4084-8696-52CD6AE2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47" y="2468236"/>
            <a:ext cx="4042973" cy="3234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29F9B9-056F-4267-AE03-2C4C8BC6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27" y="2468236"/>
            <a:ext cx="4038386" cy="3109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2FC643-2EB2-49F3-87DA-FA86E6834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2468236"/>
            <a:ext cx="3779520" cy="32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54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156D8-91CA-4067-B88E-CF8DE97D22BA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Beam search decoding: example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F5BC06-C3E9-44C1-8F9A-8014268A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163" y="2277800"/>
            <a:ext cx="5239508" cy="426483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F75576-67C4-4C5C-86E1-C8948EBD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2" y="2240311"/>
            <a:ext cx="5621414" cy="43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74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2086B-3391-40B0-8E42-6078719205A8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Beam search decoding: example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5820B96-8E61-4AA3-9712-B630604D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3" y="2277801"/>
            <a:ext cx="5743595" cy="437949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DC867EA-2D6B-4DD8-BEBA-03072313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96" y="2277801"/>
            <a:ext cx="5752273" cy="42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34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D1357-AE48-4016-9C6E-787DBA57568D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Beam search decoding: 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85BFF43-E01B-4EFF-A932-D8722CAE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00" y="2537115"/>
            <a:ext cx="5455917" cy="38873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6250279-0856-4C5B-823B-820ACED3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83" y="2495606"/>
            <a:ext cx="5455917" cy="38600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638AEB-F59D-4310-B8F2-1889F212647F}"/>
              </a:ext>
            </a:extLst>
          </p:cNvPr>
          <p:cNvSpPr txBox="1"/>
          <p:nvPr/>
        </p:nvSpPr>
        <p:spPr>
          <a:xfrm>
            <a:off x="6591300" y="4019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31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35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A78E0-7F37-499B-AA8A-DEE3BB7F2DD5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Beam search decoding: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F3A71-878E-42EE-AD12-C21313228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787031"/>
            <a:ext cx="7486649" cy="537167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4477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4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99B05-A5D4-4088-AE6C-04D21456062D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Beam search decoding: stopping criterion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EED5F-CB26-4CBE-BEB8-7AC2CCAB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96" y="677189"/>
            <a:ext cx="8211964" cy="5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51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0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FDA55-B46F-4E14-8AC5-6C5EB3B40D0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Beam search decoding: finishing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FE300-A40A-4E52-ACA3-1CA3C612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20" y="594864"/>
            <a:ext cx="7649612" cy="57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95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7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D6E7C-A4A0-41AE-9425-4FCE631FF96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Advantages of NMT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153CA2-3BBF-43CF-882D-B3C37A6D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506243"/>
            <a:ext cx="7447279" cy="584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90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B8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6D399-BE84-420F-B0D6-6FE1B2F0FB97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Disadvantages of NMT?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9F65B-6538-4DB5-B05D-94EF3013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66" y="1148081"/>
            <a:ext cx="8001954" cy="47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22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4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429D06-BF56-4919-ACA1-FAE36B4AE69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we evaluate Machine Translation?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15E45-A5A8-494B-A72F-B4847E2C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772170"/>
            <a:ext cx="7508054" cy="553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6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77648-5B30-463F-BC18-68C388DFBBF8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Pre-Neural Machine Translation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C8D707A-D14B-4F91-8A50-962AA3F8A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221150"/>
            <a:ext cx="6553545" cy="44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8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8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077AA-1104-457D-9EEA-40014C87EC27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MT progress over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C8F44-FCBB-4640-B72E-89B46C43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60" y="886456"/>
            <a:ext cx="7244079" cy="53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11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B5633-472B-4AB1-8466-614AC9AA6CD3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NMT: the biggest success story of NLP Deep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9CB0B-7EEA-4987-AA62-3B8E80DA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68" y="1026160"/>
            <a:ext cx="7936001" cy="5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3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4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EE70A6-8184-462B-9D74-60F340DECD2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is Machine Translation solved?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9CC06-6561-4BAA-821D-9676FEEFB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201" y="566276"/>
            <a:ext cx="7616719" cy="55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70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B6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BFFC0-D4C0-4BA4-BF65-8AC79160A389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is Machine Translation solved?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EADC2-D033-400A-9B04-71A5143E1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114" y="740668"/>
            <a:ext cx="7168885" cy="53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30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B4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5A5F7-5078-4F5C-A03B-E3F090FAD6D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is Machine Translation solved?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15921-F054-4B36-998F-A1642938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838" y="961812"/>
            <a:ext cx="6731722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1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5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3BD255-389C-4AA8-9CFA-DAF92C18CE7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is Machine Translation solved?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5FE22-EFA6-49CC-A5A6-08CFFA46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821891"/>
            <a:ext cx="7397485" cy="552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34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4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63FB7-C8DD-4853-970E-EF01081606E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NMT research continues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B3E38-EB6F-4B5A-B9E6-10A634BA6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914" y="772160"/>
            <a:ext cx="8011886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52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7B57DD-F7C1-4D09-A252-B29B9F72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41" y="2387703"/>
            <a:ext cx="8404518" cy="23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91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5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09A2F-D33B-4096-9C61-78C26D14C6D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Sequence-to-Sequence: the bottleneck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67B6C-3D7E-4FF2-A60A-86B4ED28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110" y="631749"/>
            <a:ext cx="8161730" cy="55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76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D4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7CC0A-5A81-46FB-A074-18E94B90E0C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Sequence-to-Sequence: the bottleneck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CC880-E949-404E-B9CD-29693306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643" y="1267460"/>
            <a:ext cx="7462981" cy="45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7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8DBD0-BB5B-4386-8AE0-2B8C2D805CE3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1950’s: Early Machine Translation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58C4F7-0BCA-4998-8158-251DD082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70" y="1066800"/>
            <a:ext cx="684695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05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4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F9BA1-9257-46BE-86F5-992E7CB5CA83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EB24-EA43-47CF-B86B-DBF5849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01288"/>
            <a:ext cx="7188199" cy="48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47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2B842-6A3D-42FE-AE42-FBDAA6F99A57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 with attention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976D256-166F-4B8D-8078-296A968E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2488786"/>
            <a:ext cx="5581549" cy="39629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6A72A1A-D8C2-43EC-820A-1FDE45F23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45" y="2495605"/>
            <a:ext cx="5562785" cy="39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6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5FE6E-EE75-4332-AC81-8C48239D70A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 with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25B006-363A-427D-AC9E-5E2C821E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389" y="793855"/>
            <a:ext cx="7698531" cy="53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17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4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ECED5-9AA7-460C-981F-E92B4D7D7BE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 with attention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74531-B421-4992-B561-9F69B28BB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682906"/>
            <a:ext cx="7732140" cy="56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16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6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6D551-00DD-4A80-BB0F-A4987B2C7545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 with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77FC3A-13D6-4B11-8234-8763B9B3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472" y="961812"/>
            <a:ext cx="7314965" cy="52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0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4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F07AF4-70E7-4664-B0F4-822509742CD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 with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A3C26F-D95C-4EEC-917F-014DFD637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848206"/>
            <a:ext cx="7135860" cy="51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08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7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148DF-5C4E-46FD-A3A6-F00ADE02630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 with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69922-098B-4745-A027-4A7FC915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180" y="889796"/>
            <a:ext cx="7102669" cy="50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4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6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849AF-4CC7-4748-9000-0798FA2929E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 with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4EC31-731A-4F5A-87CD-6FAE4CBA3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56" y="961812"/>
            <a:ext cx="689648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9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5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29FCCF-6F06-4AA6-914B-5E2B3BF90116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 with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0F6DDA-1E0C-4558-A61C-CF0DBEE6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56" y="961812"/>
            <a:ext cx="689648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94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5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EDE73-726B-41F4-9083-405A6F2716C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Sequence-to-Sequence with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A3C6A-F3FB-4F95-BE50-FE3780A44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58" y="961812"/>
            <a:ext cx="6920683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4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1ADC7-3036-458E-9A9C-E5F1D76DB371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1990s-2010s: Statistical Machine Translation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45F3577-4A25-4D0B-BC72-3A4009977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034" y="754113"/>
            <a:ext cx="7061370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13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AA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9237C-DE50-4696-BC8A-7024B37F69B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Attention: in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482AB-B64B-45AA-9620-20E322873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287" y="961812"/>
            <a:ext cx="670882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30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2DF0A8-FEEF-439D-88B9-070489F334C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is great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9DD97-8F36-4AE4-A2B3-2C6D9938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697982"/>
            <a:ext cx="7388228" cy="54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7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5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77B64-8A9A-4CDA-9323-3AD3BCE14A8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is a </a:t>
            </a:r>
            <a:r>
              <a:rPr lang="en-US" sz="2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Deep Learning technique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F1F8A-9250-45BC-A9A8-CA87A8CC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88" y="863600"/>
            <a:ext cx="7108556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19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5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73FB0-DF70-4D22-817E-3E6DBB00AD6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is a </a:t>
            </a:r>
            <a:r>
              <a:rPr lang="en-US" sz="2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Deep Learning technique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BDCAD-796D-4B43-930F-28815A9F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444" y="1037228"/>
            <a:ext cx="7435296" cy="49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77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B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37DDCB-E0B8-4B80-A930-9369737CA04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There are </a:t>
            </a:r>
            <a:r>
              <a:rPr lang="en-US" sz="2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several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variants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0302E-DD57-4839-A0DB-B6D1C2F3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84" y="833120"/>
            <a:ext cx="767318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11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08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8E819-3343-4524-9EB5-A3EE62F0480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variants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A3A5B-EA3E-41F4-811A-9629E923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952" y="961812"/>
            <a:ext cx="666349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16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6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028E4-869C-47A9-BF95-14C7E07E4FB5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 of today’s lecture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60EED-0CD6-47CD-8705-28AC34E9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019" y="961812"/>
            <a:ext cx="680136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9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67E5-3344-422D-9C8B-1DB516ECB4AF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1990s-2010s: Statistical Machine Translation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AFAB3E-5A43-4407-BC36-3D5FFE45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836129"/>
            <a:ext cx="6553545" cy="51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AABEE4-1F6D-497A-90C7-E236D44BEA1F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 alignment for SMT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5F2962C-B85A-4C3B-9A83-03469A1C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888" y="1552575"/>
            <a:ext cx="711200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3F056-22EC-42F8-9134-C95EDB57B4DE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alignment?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7B2AB58-07F1-4147-A400-1756D01C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672" y="856354"/>
            <a:ext cx="7111488" cy="52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98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Widescreen</PresentationFormat>
  <Paragraphs>62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Avenir Next LT Pro</vt:lpstr>
      <vt:lpstr>Calibri</vt:lpstr>
      <vt:lpstr>Calibri Light</vt:lpstr>
      <vt:lpstr>Office Theme</vt:lpstr>
      <vt:lpstr>Translation, Seq2Seq,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Models and RNNs</dc:title>
  <dc:creator>Shanmugavelu, Sathyanarayanan</dc:creator>
  <cp:lastModifiedBy>Sathyanarayanan Shanmugavelu</cp:lastModifiedBy>
  <cp:revision>3</cp:revision>
  <dcterms:created xsi:type="dcterms:W3CDTF">2020-02-01T11:41:40Z</dcterms:created>
  <dcterms:modified xsi:type="dcterms:W3CDTF">2020-02-16T09:39:34Z</dcterms:modified>
</cp:coreProperties>
</file>